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8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2" y="-1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0040" y="294209"/>
            <a:ext cx="5314275" cy="92102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8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kumimoji="1" lang="en-US" altLang="ja-JP" sz="88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1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kumimoji="1" lang="ja-JP" altLang="en-US" sz="118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0040" y="294207"/>
            <a:ext cx="5314275" cy="9210214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8800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kumimoji="1" lang="en-US" altLang="ja-JP" sz="8800" spc="50" dirty="0" smtClean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18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kumimoji="1" lang="ja-JP" altLang="en-US" sz="118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610438" y="1713048"/>
            <a:ext cx="5676062" cy="6798738"/>
            <a:chOff x="3438549" y="2973387"/>
            <a:chExt cx="2008438" cy="2405691"/>
          </a:xfrm>
        </p:grpSpPr>
        <p:sp>
          <p:nvSpPr>
            <p:cNvPr id="42" name="円/楕円 41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44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アーチ 52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76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アーチ 73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アーチ 74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666671"/>
            <a:ext cx="6852056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lang="en-US" altLang="ja-JP" sz="8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1496263" y="1568624"/>
            <a:ext cx="3904412" cy="4676670"/>
            <a:chOff x="3438549" y="2973387"/>
            <a:chExt cx="2008438" cy="2405691"/>
          </a:xfrm>
        </p:grpSpPr>
        <p:sp>
          <p:nvSpPr>
            <p:cNvPr id="60" name="円/楕円 59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62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アーチ 70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77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アーチ 74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アーチ 75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663190"/>
            <a:ext cx="6852056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lang="en-US" altLang="ja-JP" sz="8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677525"/>
            <a:ext cx="6852056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申し訳ありませんが</a:t>
            </a:r>
            <a:endParaRPr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1496263" y="1568624"/>
            <a:ext cx="3904412" cy="4676670"/>
            <a:chOff x="3438549" y="2973387"/>
            <a:chExt cx="2008438" cy="2405691"/>
          </a:xfrm>
        </p:grpSpPr>
        <p:sp>
          <p:nvSpPr>
            <p:cNvPr id="42" name="円/楕円 41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44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アーチ 52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59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アーチ 56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アーチ 57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01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841281"/>
            <a:ext cx="6852056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ご来院</a:t>
            </a:r>
            <a:endParaRPr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有難うございます</a:t>
            </a:r>
            <a:endParaRPr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945" y="7133969"/>
            <a:ext cx="6852056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本日の受付は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終了しました</a:t>
            </a:r>
            <a:endParaRPr lang="en-US" altLang="ja-JP" sz="8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1839163" y="2955920"/>
            <a:ext cx="3218612" cy="3855224"/>
            <a:chOff x="3438549" y="2973387"/>
            <a:chExt cx="2008438" cy="2405691"/>
          </a:xfrm>
        </p:grpSpPr>
        <p:sp>
          <p:nvSpPr>
            <p:cNvPr id="24" name="円/楕円 23"/>
            <p:cNvSpPr/>
            <p:nvPr/>
          </p:nvSpPr>
          <p:spPr>
            <a:xfrm>
              <a:off x="3438549" y="3140968"/>
              <a:ext cx="2008438" cy="200843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3775932" y="2973387"/>
              <a:ext cx="1333673" cy="2405691"/>
              <a:chOff x="4414837" y="2973387"/>
              <a:chExt cx="647700" cy="1168327"/>
            </a:xfrm>
          </p:grpSpPr>
          <p:sp>
            <p:nvSpPr>
              <p:cNvPr id="26" name="フローチャート: 論理積ゲート 3"/>
              <p:cNvSpPr/>
              <p:nvPr/>
            </p:nvSpPr>
            <p:spPr>
              <a:xfrm rot="16200000">
                <a:off x="4489846" y="3004344"/>
                <a:ext cx="497681" cy="497681"/>
              </a:xfrm>
              <a:prstGeom prst="flowChartDelay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ローチャート: 論理積ゲート 4"/>
              <p:cNvSpPr/>
              <p:nvPr/>
            </p:nvSpPr>
            <p:spPr>
              <a:xfrm rot="16200000">
                <a:off x="4508498" y="3486545"/>
                <a:ext cx="460378" cy="460378"/>
              </a:xfrm>
              <a:custGeom>
                <a:avLst/>
                <a:gdLst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0 w 460378"/>
                  <a:gd name="connsiteY5" fmla="*/ 0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1192 w 460378"/>
                  <a:gd name="connsiteY5" fmla="*/ 139702 h 460378"/>
                  <a:gd name="connsiteX6" fmla="*/ 0 w 460378"/>
                  <a:gd name="connsiteY6" fmla="*/ 0 h 460378"/>
                  <a:gd name="connsiteX0" fmla="*/ 1192 w 460378"/>
                  <a:gd name="connsiteY0" fmla="*/ 139702 h 460378"/>
                  <a:gd name="connsiteX1" fmla="*/ 0 w 460378"/>
                  <a:gd name="connsiteY1" fmla="*/ 0 h 460378"/>
                  <a:gd name="connsiteX2" fmla="*/ 230189 w 460378"/>
                  <a:gd name="connsiteY2" fmla="*/ 0 h 460378"/>
                  <a:gd name="connsiteX3" fmla="*/ 460378 w 460378"/>
                  <a:gd name="connsiteY3" fmla="*/ 230189 h 460378"/>
                  <a:gd name="connsiteX4" fmla="*/ 230189 w 460378"/>
                  <a:gd name="connsiteY4" fmla="*/ 460378 h 460378"/>
                  <a:gd name="connsiteX5" fmla="*/ 0 w 460378"/>
                  <a:gd name="connsiteY5" fmla="*/ 460378 h 460378"/>
                  <a:gd name="connsiteX6" fmla="*/ 92632 w 460378"/>
                  <a:gd name="connsiteY6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  <a:gd name="connsiteX5" fmla="*/ 92632 w 460378"/>
                  <a:gd name="connsiteY5" fmla="*/ 231142 h 460378"/>
                  <a:gd name="connsiteX0" fmla="*/ 0 w 460378"/>
                  <a:gd name="connsiteY0" fmla="*/ 0 h 460378"/>
                  <a:gd name="connsiteX1" fmla="*/ 230189 w 460378"/>
                  <a:gd name="connsiteY1" fmla="*/ 0 h 460378"/>
                  <a:gd name="connsiteX2" fmla="*/ 460378 w 460378"/>
                  <a:gd name="connsiteY2" fmla="*/ 230189 h 460378"/>
                  <a:gd name="connsiteX3" fmla="*/ 230189 w 460378"/>
                  <a:gd name="connsiteY3" fmla="*/ 460378 h 460378"/>
                  <a:gd name="connsiteX4" fmla="*/ 0 w 460378"/>
                  <a:gd name="connsiteY4" fmla="*/ 460378 h 460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378" h="460378">
                    <a:moveTo>
                      <a:pt x="0" y="0"/>
                    </a:moveTo>
                    <a:lnTo>
                      <a:pt x="230189" y="0"/>
                    </a:lnTo>
                    <a:cubicBezTo>
                      <a:pt x="357319" y="0"/>
                      <a:pt x="460378" y="103059"/>
                      <a:pt x="460378" y="230189"/>
                    </a:cubicBezTo>
                    <a:cubicBezTo>
                      <a:pt x="460378" y="357319"/>
                      <a:pt x="357319" y="460378"/>
                      <a:pt x="230189" y="460378"/>
                    </a:cubicBezTo>
                    <a:lnTo>
                      <a:pt x="0" y="460378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4645026" y="3386932"/>
                <a:ext cx="187324" cy="174624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4715826" y="3621087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4715826" y="3738562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4715826" y="3856038"/>
                <a:ext cx="45719" cy="45719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 rot="20700000">
                <a:off x="4472666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 rot="900000" flipH="1">
                <a:off x="4900431" y="3263129"/>
                <a:ext cx="107950" cy="1428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4533900" y="3092450"/>
                <a:ext cx="409575" cy="409575"/>
              </a:xfrm>
              <a:prstGeom prst="ellipse">
                <a:avLst/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/>
              <p:cNvSpPr/>
              <p:nvPr/>
            </p:nvSpPr>
            <p:spPr>
              <a:xfrm>
                <a:off x="4414837" y="2973387"/>
                <a:ext cx="647700" cy="647700"/>
              </a:xfrm>
              <a:prstGeom prst="blockArc">
                <a:avLst>
                  <a:gd name="adj1" fmla="val 13103611"/>
                  <a:gd name="adj2" fmla="val 19345911"/>
                  <a:gd name="adj3" fmla="val 25880"/>
                </a:avLst>
              </a:pr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角丸四角形 21"/>
              <p:cNvSpPr/>
              <p:nvPr/>
            </p:nvSpPr>
            <p:spPr>
              <a:xfrm rot="1800000">
                <a:off x="4724637" y="3951358"/>
                <a:ext cx="139384" cy="190356"/>
              </a:xfrm>
              <a:custGeom>
                <a:avLst/>
                <a:gdLst>
                  <a:gd name="connsiteX0" fmla="*/ 0 w 425651"/>
                  <a:gd name="connsiteY0" fmla="*/ 212826 h 652462"/>
                  <a:gd name="connsiteX1" fmla="*/ 212826 w 425651"/>
                  <a:gd name="connsiteY1" fmla="*/ 0 h 652462"/>
                  <a:gd name="connsiteX2" fmla="*/ 212826 w 425651"/>
                  <a:gd name="connsiteY2" fmla="*/ 0 h 652462"/>
                  <a:gd name="connsiteX3" fmla="*/ 425652 w 425651"/>
                  <a:gd name="connsiteY3" fmla="*/ 212826 h 652462"/>
                  <a:gd name="connsiteX4" fmla="*/ 425651 w 425651"/>
                  <a:gd name="connsiteY4" fmla="*/ 439637 h 652462"/>
                  <a:gd name="connsiteX5" fmla="*/ 212825 w 425651"/>
                  <a:gd name="connsiteY5" fmla="*/ 652463 h 652462"/>
                  <a:gd name="connsiteX6" fmla="*/ 212826 w 425651"/>
                  <a:gd name="connsiteY6" fmla="*/ 652462 h 652462"/>
                  <a:gd name="connsiteX7" fmla="*/ 0 w 425651"/>
                  <a:gd name="connsiteY7" fmla="*/ 439636 h 652462"/>
                  <a:gd name="connsiteX8" fmla="*/ 0 w 425651"/>
                  <a:gd name="connsiteY8" fmla="*/ 212826 h 652462"/>
                  <a:gd name="connsiteX0" fmla="*/ 0 w 425652"/>
                  <a:gd name="connsiteY0" fmla="*/ 212826 h 652463"/>
                  <a:gd name="connsiteX1" fmla="*/ 212826 w 425652"/>
                  <a:gd name="connsiteY1" fmla="*/ 0 h 652463"/>
                  <a:gd name="connsiteX2" fmla="*/ 212826 w 425652"/>
                  <a:gd name="connsiteY2" fmla="*/ 0 h 652463"/>
                  <a:gd name="connsiteX3" fmla="*/ 425652 w 425652"/>
                  <a:gd name="connsiteY3" fmla="*/ 212826 h 652463"/>
                  <a:gd name="connsiteX4" fmla="*/ 425651 w 425652"/>
                  <a:gd name="connsiteY4" fmla="*/ 439637 h 652463"/>
                  <a:gd name="connsiteX5" fmla="*/ 212825 w 425652"/>
                  <a:gd name="connsiteY5" fmla="*/ 652463 h 652463"/>
                  <a:gd name="connsiteX6" fmla="*/ 212826 w 425652"/>
                  <a:gd name="connsiteY6" fmla="*/ 652462 h 652463"/>
                  <a:gd name="connsiteX7" fmla="*/ 0 w 425652"/>
                  <a:gd name="connsiteY7" fmla="*/ 439636 h 652463"/>
                  <a:gd name="connsiteX8" fmla="*/ 164 w 425652"/>
                  <a:gd name="connsiteY8" fmla="*/ 283368 h 652463"/>
                  <a:gd name="connsiteX9" fmla="*/ 0 w 425652"/>
                  <a:gd name="connsiteY9" fmla="*/ 212826 h 652463"/>
                  <a:gd name="connsiteX0" fmla="*/ 147473 w 573125"/>
                  <a:gd name="connsiteY0" fmla="*/ 212826 h 652463"/>
                  <a:gd name="connsiteX1" fmla="*/ 360299 w 573125"/>
                  <a:gd name="connsiteY1" fmla="*/ 0 h 652463"/>
                  <a:gd name="connsiteX2" fmla="*/ 360299 w 573125"/>
                  <a:gd name="connsiteY2" fmla="*/ 0 h 652463"/>
                  <a:gd name="connsiteX3" fmla="*/ 573125 w 573125"/>
                  <a:gd name="connsiteY3" fmla="*/ 212826 h 652463"/>
                  <a:gd name="connsiteX4" fmla="*/ 573124 w 573125"/>
                  <a:gd name="connsiteY4" fmla="*/ 439637 h 652463"/>
                  <a:gd name="connsiteX5" fmla="*/ 360298 w 573125"/>
                  <a:gd name="connsiteY5" fmla="*/ 652463 h 652463"/>
                  <a:gd name="connsiteX6" fmla="*/ 360299 w 573125"/>
                  <a:gd name="connsiteY6" fmla="*/ 652462 h 652463"/>
                  <a:gd name="connsiteX7" fmla="*/ 147473 w 573125"/>
                  <a:gd name="connsiteY7" fmla="*/ 439636 h 652463"/>
                  <a:gd name="connsiteX8" fmla="*/ 0 w 573125"/>
                  <a:gd name="connsiteY8" fmla="*/ 414336 h 652463"/>
                  <a:gd name="connsiteX9" fmla="*/ 147473 w 573125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57561 w 583213"/>
                  <a:gd name="connsiteY0" fmla="*/ 212826 h 652463"/>
                  <a:gd name="connsiteX1" fmla="*/ 370387 w 583213"/>
                  <a:gd name="connsiteY1" fmla="*/ 0 h 652463"/>
                  <a:gd name="connsiteX2" fmla="*/ 370387 w 583213"/>
                  <a:gd name="connsiteY2" fmla="*/ 0 h 652463"/>
                  <a:gd name="connsiteX3" fmla="*/ 583213 w 583213"/>
                  <a:gd name="connsiteY3" fmla="*/ 212826 h 652463"/>
                  <a:gd name="connsiteX4" fmla="*/ 583212 w 583213"/>
                  <a:gd name="connsiteY4" fmla="*/ 439637 h 652463"/>
                  <a:gd name="connsiteX5" fmla="*/ 370386 w 583213"/>
                  <a:gd name="connsiteY5" fmla="*/ 652463 h 652463"/>
                  <a:gd name="connsiteX6" fmla="*/ 370387 w 583213"/>
                  <a:gd name="connsiteY6" fmla="*/ 652462 h 652463"/>
                  <a:gd name="connsiteX7" fmla="*/ 157561 w 583213"/>
                  <a:gd name="connsiteY7" fmla="*/ 439636 h 652463"/>
                  <a:gd name="connsiteX8" fmla="*/ 10088 w 583213"/>
                  <a:gd name="connsiteY8" fmla="*/ 414336 h 652463"/>
                  <a:gd name="connsiteX9" fmla="*/ 157561 w 583213"/>
                  <a:gd name="connsiteY9" fmla="*/ 212826 h 652463"/>
                  <a:gd name="connsiteX0" fmla="*/ 178178 w 603830"/>
                  <a:gd name="connsiteY0" fmla="*/ 212826 h 652463"/>
                  <a:gd name="connsiteX1" fmla="*/ 391004 w 603830"/>
                  <a:gd name="connsiteY1" fmla="*/ 0 h 652463"/>
                  <a:gd name="connsiteX2" fmla="*/ 391004 w 603830"/>
                  <a:gd name="connsiteY2" fmla="*/ 0 h 652463"/>
                  <a:gd name="connsiteX3" fmla="*/ 603830 w 603830"/>
                  <a:gd name="connsiteY3" fmla="*/ 212826 h 652463"/>
                  <a:gd name="connsiteX4" fmla="*/ 603829 w 603830"/>
                  <a:gd name="connsiteY4" fmla="*/ 439637 h 652463"/>
                  <a:gd name="connsiteX5" fmla="*/ 391003 w 603830"/>
                  <a:gd name="connsiteY5" fmla="*/ 652463 h 652463"/>
                  <a:gd name="connsiteX6" fmla="*/ 391004 w 603830"/>
                  <a:gd name="connsiteY6" fmla="*/ 652462 h 652463"/>
                  <a:gd name="connsiteX7" fmla="*/ 178178 w 603830"/>
                  <a:gd name="connsiteY7" fmla="*/ 439636 h 652463"/>
                  <a:gd name="connsiteX8" fmla="*/ 9273 w 603830"/>
                  <a:gd name="connsiteY8" fmla="*/ 485773 h 652463"/>
                  <a:gd name="connsiteX9" fmla="*/ 178178 w 603830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177553 w 603205"/>
                  <a:gd name="connsiteY7" fmla="*/ 439636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03205"/>
                  <a:gd name="connsiteY0" fmla="*/ 212826 h 652463"/>
                  <a:gd name="connsiteX1" fmla="*/ 390379 w 603205"/>
                  <a:gd name="connsiteY1" fmla="*/ 0 h 652463"/>
                  <a:gd name="connsiteX2" fmla="*/ 390379 w 603205"/>
                  <a:gd name="connsiteY2" fmla="*/ 0 h 652463"/>
                  <a:gd name="connsiteX3" fmla="*/ 603205 w 603205"/>
                  <a:gd name="connsiteY3" fmla="*/ 212826 h 652463"/>
                  <a:gd name="connsiteX4" fmla="*/ 603204 w 603205"/>
                  <a:gd name="connsiteY4" fmla="*/ 439637 h 652463"/>
                  <a:gd name="connsiteX5" fmla="*/ 390378 w 603205"/>
                  <a:gd name="connsiteY5" fmla="*/ 652463 h 652463"/>
                  <a:gd name="connsiteX6" fmla="*/ 390379 w 603205"/>
                  <a:gd name="connsiteY6" fmla="*/ 652462 h 652463"/>
                  <a:gd name="connsiteX7" fmla="*/ 210890 w 603205"/>
                  <a:gd name="connsiteY7" fmla="*/ 389630 h 652463"/>
                  <a:gd name="connsiteX8" fmla="*/ 8648 w 603205"/>
                  <a:gd name="connsiteY8" fmla="*/ 485773 h 652463"/>
                  <a:gd name="connsiteX9" fmla="*/ 177553 w 603205"/>
                  <a:gd name="connsiteY9" fmla="*/ 212826 h 652463"/>
                  <a:gd name="connsiteX0" fmla="*/ 177553 w 611846"/>
                  <a:gd name="connsiteY0" fmla="*/ 212826 h 652463"/>
                  <a:gd name="connsiteX1" fmla="*/ 390379 w 611846"/>
                  <a:gd name="connsiteY1" fmla="*/ 0 h 652463"/>
                  <a:gd name="connsiteX2" fmla="*/ 390379 w 611846"/>
                  <a:gd name="connsiteY2" fmla="*/ 0 h 652463"/>
                  <a:gd name="connsiteX3" fmla="*/ 603205 w 611846"/>
                  <a:gd name="connsiteY3" fmla="*/ 212826 h 652463"/>
                  <a:gd name="connsiteX4" fmla="*/ 603204 w 611846"/>
                  <a:gd name="connsiteY4" fmla="*/ 439637 h 652463"/>
                  <a:gd name="connsiteX5" fmla="*/ 390378 w 611846"/>
                  <a:gd name="connsiteY5" fmla="*/ 652463 h 652463"/>
                  <a:gd name="connsiteX6" fmla="*/ 390379 w 611846"/>
                  <a:gd name="connsiteY6" fmla="*/ 652462 h 652463"/>
                  <a:gd name="connsiteX7" fmla="*/ 210890 w 611846"/>
                  <a:gd name="connsiteY7" fmla="*/ 389630 h 652463"/>
                  <a:gd name="connsiteX8" fmla="*/ 8648 w 611846"/>
                  <a:gd name="connsiteY8" fmla="*/ 485773 h 652463"/>
                  <a:gd name="connsiteX9" fmla="*/ 177553 w 611846"/>
                  <a:gd name="connsiteY9" fmla="*/ 212826 h 652463"/>
                  <a:gd name="connsiteX0" fmla="*/ 177553 w 612858"/>
                  <a:gd name="connsiteY0" fmla="*/ 212826 h 652463"/>
                  <a:gd name="connsiteX1" fmla="*/ 390379 w 612858"/>
                  <a:gd name="connsiteY1" fmla="*/ 0 h 652463"/>
                  <a:gd name="connsiteX2" fmla="*/ 390379 w 612858"/>
                  <a:gd name="connsiteY2" fmla="*/ 0 h 652463"/>
                  <a:gd name="connsiteX3" fmla="*/ 603205 w 612858"/>
                  <a:gd name="connsiteY3" fmla="*/ 212826 h 652463"/>
                  <a:gd name="connsiteX4" fmla="*/ 567486 w 612858"/>
                  <a:gd name="connsiteY4" fmla="*/ 484880 h 652463"/>
                  <a:gd name="connsiteX5" fmla="*/ 390378 w 612858"/>
                  <a:gd name="connsiteY5" fmla="*/ 652463 h 652463"/>
                  <a:gd name="connsiteX6" fmla="*/ 390379 w 612858"/>
                  <a:gd name="connsiteY6" fmla="*/ 652462 h 652463"/>
                  <a:gd name="connsiteX7" fmla="*/ 210890 w 612858"/>
                  <a:gd name="connsiteY7" fmla="*/ 389630 h 652463"/>
                  <a:gd name="connsiteX8" fmla="*/ 8648 w 612858"/>
                  <a:gd name="connsiteY8" fmla="*/ 485773 h 652463"/>
                  <a:gd name="connsiteX9" fmla="*/ 177553 w 612858"/>
                  <a:gd name="connsiteY9" fmla="*/ 212826 h 652463"/>
                  <a:gd name="connsiteX0" fmla="*/ 177553 w 613162"/>
                  <a:gd name="connsiteY0" fmla="*/ 212826 h 652463"/>
                  <a:gd name="connsiteX1" fmla="*/ 390379 w 613162"/>
                  <a:gd name="connsiteY1" fmla="*/ 0 h 652463"/>
                  <a:gd name="connsiteX2" fmla="*/ 390379 w 613162"/>
                  <a:gd name="connsiteY2" fmla="*/ 0 h 652463"/>
                  <a:gd name="connsiteX3" fmla="*/ 603205 w 613162"/>
                  <a:gd name="connsiteY3" fmla="*/ 212826 h 652463"/>
                  <a:gd name="connsiteX4" fmla="*/ 567486 w 613162"/>
                  <a:gd name="connsiteY4" fmla="*/ 484880 h 652463"/>
                  <a:gd name="connsiteX5" fmla="*/ 390378 w 613162"/>
                  <a:gd name="connsiteY5" fmla="*/ 652463 h 652463"/>
                  <a:gd name="connsiteX6" fmla="*/ 390379 w 613162"/>
                  <a:gd name="connsiteY6" fmla="*/ 652462 h 652463"/>
                  <a:gd name="connsiteX7" fmla="*/ 210890 w 613162"/>
                  <a:gd name="connsiteY7" fmla="*/ 389630 h 652463"/>
                  <a:gd name="connsiteX8" fmla="*/ 8648 w 613162"/>
                  <a:gd name="connsiteY8" fmla="*/ 485773 h 652463"/>
                  <a:gd name="connsiteX9" fmla="*/ 177553 w 613162"/>
                  <a:gd name="connsiteY9" fmla="*/ 212826 h 652463"/>
                  <a:gd name="connsiteX0" fmla="*/ 177553 w 585882"/>
                  <a:gd name="connsiteY0" fmla="*/ 212826 h 652463"/>
                  <a:gd name="connsiteX1" fmla="*/ 390379 w 585882"/>
                  <a:gd name="connsiteY1" fmla="*/ 0 h 652463"/>
                  <a:gd name="connsiteX2" fmla="*/ 390379 w 585882"/>
                  <a:gd name="connsiteY2" fmla="*/ 0 h 652463"/>
                  <a:gd name="connsiteX3" fmla="*/ 560343 w 585882"/>
                  <a:gd name="connsiteY3" fmla="*/ 177107 h 652463"/>
                  <a:gd name="connsiteX4" fmla="*/ 567486 w 585882"/>
                  <a:gd name="connsiteY4" fmla="*/ 484880 h 652463"/>
                  <a:gd name="connsiteX5" fmla="*/ 390378 w 585882"/>
                  <a:gd name="connsiteY5" fmla="*/ 652463 h 652463"/>
                  <a:gd name="connsiteX6" fmla="*/ 390379 w 585882"/>
                  <a:gd name="connsiteY6" fmla="*/ 652462 h 652463"/>
                  <a:gd name="connsiteX7" fmla="*/ 210890 w 585882"/>
                  <a:gd name="connsiteY7" fmla="*/ 389630 h 652463"/>
                  <a:gd name="connsiteX8" fmla="*/ 8648 w 585882"/>
                  <a:gd name="connsiteY8" fmla="*/ 485773 h 652463"/>
                  <a:gd name="connsiteX9" fmla="*/ 177553 w 585882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353757 w 549260"/>
                  <a:gd name="connsiteY6" fmla="*/ 652462 h 652463"/>
                  <a:gd name="connsiteX7" fmla="*/ 174268 w 549260"/>
                  <a:gd name="connsiteY7" fmla="*/ 389630 h 652463"/>
                  <a:gd name="connsiteX8" fmla="*/ 10126 w 549260"/>
                  <a:gd name="connsiteY8" fmla="*/ 452435 h 652463"/>
                  <a:gd name="connsiteX9" fmla="*/ 140931 w 549260"/>
                  <a:gd name="connsiteY9" fmla="*/ 212826 h 652463"/>
                  <a:gd name="connsiteX0" fmla="*/ 140931 w 549260"/>
                  <a:gd name="connsiteY0" fmla="*/ 212826 h 690562"/>
                  <a:gd name="connsiteX1" fmla="*/ 353757 w 549260"/>
                  <a:gd name="connsiteY1" fmla="*/ 0 h 690562"/>
                  <a:gd name="connsiteX2" fmla="*/ 353757 w 549260"/>
                  <a:gd name="connsiteY2" fmla="*/ 0 h 690562"/>
                  <a:gd name="connsiteX3" fmla="*/ 523721 w 549260"/>
                  <a:gd name="connsiteY3" fmla="*/ 177107 h 690562"/>
                  <a:gd name="connsiteX4" fmla="*/ 530864 w 549260"/>
                  <a:gd name="connsiteY4" fmla="*/ 484880 h 690562"/>
                  <a:gd name="connsiteX5" fmla="*/ 353756 w 549260"/>
                  <a:gd name="connsiteY5" fmla="*/ 652463 h 690562"/>
                  <a:gd name="connsiteX6" fmla="*/ 275176 w 549260"/>
                  <a:gd name="connsiteY6" fmla="*/ 690562 h 690562"/>
                  <a:gd name="connsiteX7" fmla="*/ 174268 w 549260"/>
                  <a:gd name="connsiteY7" fmla="*/ 389630 h 690562"/>
                  <a:gd name="connsiteX8" fmla="*/ 10126 w 549260"/>
                  <a:gd name="connsiteY8" fmla="*/ 452435 h 690562"/>
                  <a:gd name="connsiteX9" fmla="*/ 140931 w 549260"/>
                  <a:gd name="connsiteY9" fmla="*/ 212826 h 690562"/>
                  <a:gd name="connsiteX0" fmla="*/ 140931 w 549260"/>
                  <a:gd name="connsiteY0" fmla="*/ 212826 h 652463"/>
                  <a:gd name="connsiteX1" fmla="*/ 353757 w 549260"/>
                  <a:gd name="connsiteY1" fmla="*/ 0 h 652463"/>
                  <a:gd name="connsiteX2" fmla="*/ 353757 w 549260"/>
                  <a:gd name="connsiteY2" fmla="*/ 0 h 652463"/>
                  <a:gd name="connsiteX3" fmla="*/ 523721 w 549260"/>
                  <a:gd name="connsiteY3" fmla="*/ 177107 h 652463"/>
                  <a:gd name="connsiteX4" fmla="*/ 530864 w 549260"/>
                  <a:gd name="connsiteY4" fmla="*/ 484880 h 652463"/>
                  <a:gd name="connsiteX5" fmla="*/ 353756 w 549260"/>
                  <a:gd name="connsiteY5" fmla="*/ 652463 h 652463"/>
                  <a:gd name="connsiteX6" fmla="*/ 174268 w 549260"/>
                  <a:gd name="connsiteY6" fmla="*/ 389630 h 652463"/>
                  <a:gd name="connsiteX7" fmla="*/ 10126 w 549260"/>
                  <a:gd name="connsiteY7" fmla="*/ 452435 h 652463"/>
                  <a:gd name="connsiteX8" fmla="*/ 140931 w 549260"/>
                  <a:gd name="connsiteY8" fmla="*/ 212826 h 652463"/>
                  <a:gd name="connsiteX0" fmla="*/ 140931 w 549260"/>
                  <a:gd name="connsiteY0" fmla="*/ 212826 h 657574"/>
                  <a:gd name="connsiteX1" fmla="*/ 353757 w 549260"/>
                  <a:gd name="connsiteY1" fmla="*/ 0 h 657574"/>
                  <a:gd name="connsiteX2" fmla="*/ 353757 w 549260"/>
                  <a:gd name="connsiteY2" fmla="*/ 0 h 657574"/>
                  <a:gd name="connsiteX3" fmla="*/ 523721 w 549260"/>
                  <a:gd name="connsiteY3" fmla="*/ 177107 h 657574"/>
                  <a:gd name="connsiteX4" fmla="*/ 530864 w 549260"/>
                  <a:gd name="connsiteY4" fmla="*/ 484880 h 657574"/>
                  <a:gd name="connsiteX5" fmla="*/ 353756 w 549260"/>
                  <a:gd name="connsiteY5" fmla="*/ 652463 h 657574"/>
                  <a:gd name="connsiteX6" fmla="*/ 174268 w 549260"/>
                  <a:gd name="connsiteY6" fmla="*/ 389630 h 657574"/>
                  <a:gd name="connsiteX7" fmla="*/ 10126 w 549260"/>
                  <a:gd name="connsiteY7" fmla="*/ 452435 h 657574"/>
                  <a:gd name="connsiteX8" fmla="*/ 140931 w 549260"/>
                  <a:gd name="connsiteY8" fmla="*/ 212826 h 657574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  <a:gd name="connsiteX0" fmla="*/ 140931 w 550907"/>
                  <a:gd name="connsiteY0" fmla="*/ 212826 h 692652"/>
                  <a:gd name="connsiteX1" fmla="*/ 353757 w 550907"/>
                  <a:gd name="connsiteY1" fmla="*/ 0 h 692652"/>
                  <a:gd name="connsiteX2" fmla="*/ 353757 w 550907"/>
                  <a:gd name="connsiteY2" fmla="*/ 0 h 692652"/>
                  <a:gd name="connsiteX3" fmla="*/ 523721 w 550907"/>
                  <a:gd name="connsiteY3" fmla="*/ 177107 h 692652"/>
                  <a:gd name="connsiteX4" fmla="*/ 530864 w 550907"/>
                  <a:gd name="connsiteY4" fmla="*/ 484880 h 692652"/>
                  <a:gd name="connsiteX5" fmla="*/ 329944 w 550907"/>
                  <a:gd name="connsiteY5" fmla="*/ 688182 h 692652"/>
                  <a:gd name="connsiteX6" fmla="*/ 174268 w 550907"/>
                  <a:gd name="connsiteY6" fmla="*/ 389630 h 692652"/>
                  <a:gd name="connsiteX7" fmla="*/ 10126 w 550907"/>
                  <a:gd name="connsiteY7" fmla="*/ 452435 h 692652"/>
                  <a:gd name="connsiteX8" fmla="*/ 140931 w 550907"/>
                  <a:gd name="connsiteY8" fmla="*/ 212826 h 69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907" h="692652">
                    <a:moveTo>
                      <a:pt x="140931" y="212826"/>
                    </a:moveTo>
                    <a:cubicBezTo>
                      <a:pt x="140931" y="95285"/>
                      <a:pt x="236216" y="0"/>
                      <a:pt x="353757" y="0"/>
                    </a:cubicBezTo>
                    <a:lnTo>
                      <a:pt x="353757" y="0"/>
                    </a:lnTo>
                    <a:cubicBezTo>
                      <a:pt x="471298" y="0"/>
                      <a:pt x="494203" y="96294"/>
                      <a:pt x="523721" y="177107"/>
                    </a:cubicBezTo>
                    <a:cubicBezTo>
                      <a:pt x="553239" y="257920"/>
                      <a:pt x="563160" y="399701"/>
                      <a:pt x="530864" y="484880"/>
                    </a:cubicBezTo>
                    <a:cubicBezTo>
                      <a:pt x="498568" y="570059"/>
                      <a:pt x="447485" y="664370"/>
                      <a:pt x="329944" y="688182"/>
                    </a:cubicBezTo>
                    <a:cubicBezTo>
                      <a:pt x="124858" y="729159"/>
                      <a:pt x="234097" y="477241"/>
                      <a:pt x="174268" y="389630"/>
                    </a:cubicBezTo>
                    <a:cubicBezTo>
                      <a:pt x="174323" y="337541"/>
                      <a:pt x="62459" y="497381"/>
                      <a:pt x="10126" y="452435"/>
                    </a:cubicBezTo>
                    <a:cubicBezTo>
                      <a:pt x="-44698" y="412252"/>
                      <a:pt x="140986" y="236340"/>
                      <a:pt x="140931" y="212826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59"/>
              <p:cNvSpPr/>
              <p:nvPr/>
            </p:nvSpPr>
            <p:spPr>
              <a:xfrm rot="17100000" flipH="1">
                <a:off x="4680876" y="3793798"/>
                <a:ext cx="327072" cy="117478"/>
              </a:xfrm>
              <a:custGeom>
                <a:avLst/>
                <a:gdLst>
                  <a:gd name="connsiteX0" fmla="*/ 0 w 754273"/>
                  <a:gd name="connsiteY0" fmla="*/ 97212 h 194423"/>
                  <a:gd name="connsiteX1" fmla="*/ 97212 w 754273"/>
                  <a:gd name="connsiteY1" fmla="*/ 0 h 194423"/>
                  <a:gd name="connsiteX2" fmla="*/ 657062 w 754273"/>
                  <a:gd name="connsiteY2" fmla="*/ 0 h 194423"/>
                  <a:gd name="connsiteX3" fmla="*/ 754274 w 754273"/>
                  <a:gd name="connsiteY3" fmla="*/ 97212 h 194423"/>
                  <a:gd name="connsiteX4" fmla="*/ 754273 w 754273"/>
                  <a:gd name="connsiteY4" fmla="*/ 97212 h 194423"/>
                  <a:gd name="connsiteX5" fmla="*/ 657061 w 754273"/>
                  <a:gd name="connsiteY5" fmla="*/ 194424 h 194423"/>
                  <a:gd name="connsiteX6" fmla="*/ 97212 w 754273"/>
                  <a:gd name="connsiteY6" fmla="*/ 194423 h 194423"/>
                  <a:gd name="connsiteX7" fmla="*/ 0 w 754273"/>
                  <a:gd name="connsiteY7" fmla="*/ 97211 h 194423"/>
                  <a:gd name="connsiteX8" fmla="*/ 0 w 754273"/>
                  <a:gd name="connsiteY8" fmla="*/ 97212 h 194423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0 w 754274"/>
                  <a:gd name="connsiteY7" fmla="*/ 97211 h 194424"/>
                  <a:gd name="connsiteX0" fmla="*/ 0 w 754274"/>
                  <a:gd name="connsiteY0" fmla="*/ 97211 h 194424"/>
                  <a:gd name="connsiteX1" fmla="*/ 97212 w 754274"/>
                  <a:gd name="connsiteY1" fmla="*/ 0 h 194424"/>
                  <a:gd name="connsiteX2" fmla="*/ 657062 w 754274"/>
                  <a:gd name="connsiteY2" fmla="*/ 0 h 194424"/>
                  <a:gd name="connsiteX3" fmla="*/ 754274 w 754274"/>
                  <a:gd name="connsiteY3" fmla="*/ 97212 h 194424"/>
                  <a:gd name="connsiteX4" fmla="*/ 754273 w 754274"/>
                  <a:gd name="connsiteY4" fmla="*/ 97212 h 194424"/>
                  <a:gd name="connsiteX5" fmla="*/ 657061 w 754274"/>
                  <a:gd name="connsiteY5" fmla="*/ 194424 h 194424"/>
                  <a:gd name="connsiteX6" fmla="*/ 97212 w 754274"/>
                  <a:gd name="connsiteY6" fmla="*/ 194423 h 194424"/>
                  <a:gd name="connsiteX7" fmla="*/ 91440 w 754274"/>
                  <a:gd name="connsiteY7" fmla="*/ 188651 h 194424"/>
                  <a:gd name="connsiteX0" fmla="*/ 58811 w 715873"/>
                  <a:gd name="connsiteY0" fmla="*/ 0 h 194424"/>
                  <a:gd name="connsiteX1" fmla="*/ 618661 w 715873"/>
                  <a:gd name="connsiteY1" fmla="*/ 0 h 194424"/>
                  <a:gd name="connsiteX2" fmla="*/ 715873 w 715873"/>
                  <a:gd name="connsiteY2" fmla="*/ 97212 h 194424"/>
                  <a:gd name="connsiteX3" fmla="*/ 715872 w 715873"/>
                  <a:gd name="connsiteY3" fmla="*/ 97212 h 194424"/>
                  <a:gd name="connsiteX4" fmla="*/ 618660 w 715873"/>
                  <a:gd name="connsiteY4" fmla="*/ 194424 h 194424"/>
                  <a:gd name="connsiteX5" fmla="*/ 58811 w 715873"/>
                  <a:gd name="connsiteY5" fmla="*/ 194423 h 194424"/>
                  <a:gd name="connsiteX6" fmla="*/ 53039 w 715873"/>
                  <a:gd name="connsiteY6" fmla="*/ 188651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657061 w 657062"/>
                  <a:gd name="connsiteY3" fmla="*/ 97212 h 194424"/>
                  <a:gd name="connsiteX4" fmla="*/ 559849 w 657062"/>
                  <a:gd name="connsiteY4" fmla="*/ 194424 h 194424"/>
                  <a:gd name="connsiteX5" fmla="*/ 0 w 657062"/>
                  <a:gd name="connsiteY5" fmla="*/ 194423 h 194424"/>
                  <a:gd name="connsiteX0" fmla="*/ 0 w 657062"/>
                  <a:gd name="connsiteY0" fmla="*/ 0 h 194424"/>
                  <a:gd name="connsiteX1" fmla="*/ 559850 w 657062"/>
                  <a:gd name="connsiteY1" fmla="*/ 0 h 194424"/>
                  <a:gd name="connsiteX2" fmla="*/ 657062 w 657062"/>
                  <a:gd name="connsiteY2" fmla="*/ 97212 h 194424"/>
                  <a:gd name="connsiteX3" fmla="*/ 559849 w 657062"/>
                  <a:gd name="connsiteY3" fmla="*/ 194424 h 194424"/>
                  <a:gd name="connsiteX4" fmla="*/ 0 w 657062"/>
                  <a:gd name="connsiteY4" fmla="*/ 194423 h 194424"/>
                  <a:gd name="connsiteX0" fmla="*/ 0 w 629829"/>
                  <a:gd name="connsiteY0" fmla="*/ 0 h 194424"/>
                  <a:gd name="connsiteX1" fmla="*/ 559850 w 629829"/>
                  <a:gd name="connsiteY1" fmla="*/ 0 h 194424"/>
                  <a:gd name="connsiteX2" fmla="*/ 559849 w 629829"/>
                  <a:gd name="connsiteY2" fmla="*/ 194424 h 194424"/>
                  <a:gd name="connsiteX3" fmla="*/ 0 w 629829"/>
                  <a:gd name="connsiteY3" fmla="*/ 194423 h 194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9829" h="194424">
                    <a:moveTo>
                      <a:pt x="0" y="0"/>
                    </a:moveTo>
                    <a:lnTo>
                      <a:pt x="559850" y="0"/>
                    </a:lnTo>
                    <a:cubicBezTo>
                      <a:pt x="653158" y="32404"/>
                      <a:pt x="653157" y="162020"/>
                      <a:pt x="559849" y="194424"/>
                    </a:cubicBezTo>
                    <a:lnTo>
                      <a:pt x="0" y="194423"/>
                    </a:lnTo>
                  </a:path>
                </a:pathLst>
              </a:custGeom>
              <a:solidFill>
                <a:srgbClr val="FF9999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flipH="1">
                <a:off x="4580329" y="3689001"/>
                <a:ext cx="203914" cy="449385"/>
                <a:chOff x="4472225" y="3692329"/>
                <a:chExt cx="203914" cy="449385"/>
              </a:xfrm>
              <a:solidFill>
                <a:srgbClr val="FF9999"/>
              </a:solidFill>
            </p:grpSpPr>
            <p:sp>
              <p:nvSpPr>
                <p:cNvPr id="60" name="角丸四角形 21"/>
                <p:cNvSpPr/>
                <p:nvPr/>
              </p:nvSpPr>
              <p:spPr>
                <a:xfrm rot="1800000">
                  <a:off x="4472225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59"/>
                <p:cNvSpPr/>
                <p:nvPr/>
              </p:nvSpPr>
              <p:spPr>
                <a:xfrm rot="17100000" flipH="1">
                  <a:off x="4453864" y="3797126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アーチ 38"/>
              <p:cNvSpPr/>
              <p:nvPr/>
            </p:nvSpPr>
            <p:spPr>
              <a:xfrm rot="10800000">
                <a:off x="4582385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アーチ 39"/>
              <p:cNvSpPr/>
              <p:nvPr/>
            </p:nvSpPr>
            <p:spPr>
              <a:xfrm rot="10800000">
                <a:off x="4784791" y="3265509"/>
                <a:ext cx="104775" cy="53975"/>
              </a:xfrm>
              <a:prstGeom prst="blockArc">
                <a:avLst/>
              </a:prstGeom>
              <a:solidFill>
                <a:srgbClr val="FF0066"/>
              </a:solidFill>
              <a:ln w="5715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95441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pop391_本日の受付は終了しました</dc:title>
  <dc:subject>pop391_本日の受付は終了しました</dc:subject>
  <dc:creator>http://www.digipot.net</dc:creator>
  <cp:lastModifiedBy/>
  <cp:revision>1</cp:revision>
  <dcterms:created xsi:type="dcterms:W3CDTF">2014-07-23T06:24:52Z</dcterms:created>
  <dcterms:modified xsi:type="dcterms:W3CDTF">2014-09-21T00:51:18Z</dcterms:modified>
  <cp:version>1</cp:version>
</cp:coreProperties>
</file>